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5"/>
  </p:handout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6" r:id="rId13"/>
    <p:sldId id="265" r:id="rId14"/>
    <p:sldId id="268" r:id="rId15"/>
    <p:sldId id="267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0" y="825500"/>
            <a:ext cx="12014200" cy="520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54685"/>
            <a:ext cx="12192000" cy="55486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66395"/>
            <a:ext cx="12192000" cy="61252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6675"/>
            <a:ext cx="12192000" cy="67246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1925"/>
            <a:ext cx="12192000" cy="65335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9855"/>
            <a:ext cx="12192000" cy="66382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03225"/>
            <a:ext cx="12192000" cy="60509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82880"/>
            <a:ext cx="12192000" cy="64916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25"/>
            <a:ext cx="12192000" cy="66865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9850"/>
            <a:ext cx="12192000" cy="67183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02565"/>
            <a:ext cx="12192000" cy="647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1350" y="311150"/>
            <a:ext cx="10909300" cy="62357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5895"/>
            <a:ext cx="121920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14325"/>
            <a:ext cx="12192000" cy="62293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900" y="641350"/>
            <a:ext cx="11506200" cy="5575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0" y="336550"/>
            <a:ext cx="12026900" cy="61849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7261860" y="1711960"/>
            <a:ext cx="43649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olidFill>
                  <a:srgbClr val="FF0000"/>
                </a:solidFill>
              </a:rPr>
              <a:t>这里可以将飞机降落value设置为-1更简单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160"/>
            <a:ext cx="12192000" cy="68370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83845"/>
            <a:ext cx="12192000" cy="62896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0500"/>
            <a:ext cx="12192000" cy="64763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0350"/>
            <a:ext cx="12192000" cy="63366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14325"/>
            <a:ext cx="12192000" cy="62293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</Words>
  <Application>WPS 演示</Application>
  <PresentationFormat>宽屏</PresentationFormat>
  <Paragraphs>2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Arial</vt:lpstr>
      <vt:lpstr>宋体</vt:lpstr>
      <vt:lpstr>Wingdings</vt:lpstr>
      <vt:lpstr>汉仪书宋二KW</vt:lpstr>
      <vt:lpstr>Calibri</vt:lpstr>
      <vt:lpstr>Helvetica Neue</vt:lpstr>
      <vt:lpstr>微软雅黑</vt:lpstr>
      <vt:lpstr>汉仪旗黑</vt:lpstr>
      <vt:lpstr>宋体</vt:lpstr>
      <vt:lpstr>Arial Unicode MS</vt:lpstr>
      <vt:lpstr>Office 主题​​</vt:lpstr>
      <vt:lpstr>基础算法(一) 扫描线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zpw</dc:creator>
  <cp:lastModifiedBy>猫尾巴~</cp:lastModifiedBy>
  <cp:revision>67</cp:revision>
  <dcterms:created xsi:type="dcterms:W3CDTF">2022-12-15T12:44:47Z</dcterms:created>
  <dcterms:modified xsi:type="dcterms:W3CDTF">2022-12-15T12:44:47Z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2052-4.6.1.7467</vt:lpwstr>
  </property>
  <property fmtid="{D5CDD505-2E9C-101B-9397-08002B2CF9AE}" pid="3" name="ICV">
    <vt:lpwstr>018106D96CD11D0ABDD5746331732B9F</vt:lpwstr>
  </property>
</Properties>
</file>